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8"/>
  </p:notesMasterIdLst>
  <p:sldIdLst>
    <p:sldId id="256" r:id="rId2"/>
    <p:sldId id="265" r:id="rId3"/>
    <p:sldId id="261" r:id="rId4"/>
    <p:sldId id="266" r:id="rId5"/>
    <p:sldId id="260" r:id="rId6"/>
    <p:sldId id="26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455" autoAdjust="0"/>
  </p:normalViewPr>
  <p:slideViewPr>
    <p:cSldViewPr snapToGrid="0">
      <p:cViewPr varScale="1">
        <p:scale>
          <a:sx n="66" d="100"/>
          <a:sy n="66" d="100"/>
        </p:scale>
        <p:origin x="8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3B34B-6556-4FEF-BD1D-080EF84C8D36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98C72-A2E9-4B4E-A284-6C0F4D882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251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D4C1-CE95-4AD7-A897-95190782C5F8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51EC-D73A-45D5-9F11-54A41E63F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247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D4C1-CE95-4AD7-A897-95190782C5F8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51EC-D73A-45D5-9F11-54A41E63F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554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D4C1-CE95-4AD7-A897-95190782C5F8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51EC-D73A-45D5-9F11-54A41E63F32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1781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D4C1-CE95-4AD7-A897-95190782C5F8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51EC-D73A-45D5-9F11-54A41E63F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842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D4C1-CE95-4AD7-A897-95190782C5F8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51EC-D73A-45D5-9F11-54A41E63F32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6794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D4C1-CE95-4AD7-A897-95190782C5F8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51EC-D73A-45D5-9F11-54A41E63F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130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D4C1-CE95-4AD7-A897-95190782C5F8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51EC-D73A-45D5-9F11-54A41E63F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184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D4C1-CE95-4AD7-A897-95190782C5F8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51EC-D73A-45D5-9F11-54A41E63F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282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D4C1-CE95-4AD7-A897-95190782C5F8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51EC-D73A-45D5-9F11-54A41E63F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481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D4C1-CE95-4AD7-A897-95190782C5F8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51EC-D73A-45D5-9F11-54A41E63F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512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D4C1-CE95-4AD7-A897-95190782C5F8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51EC-D73A-45D5-9F11-54A41E63F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12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D4C1-CE95-4AD7-A897-95190782C5F8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51EC-D73A-45D5-9F11-54A41E63F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353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D4C1-CE95-4AD7-A897-95190782C5F8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51EC-D73A-45D5-9F11-54A41E63F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733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D4C1-CE95-4AD7-A897-95190782C5F8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51EC-D73A-45D5-9F11-54A41E63F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92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D4C1-CE95-4AD7-A897-95190782C5F8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51EC-D73A-45D5-9F11-54A41E63F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779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D4C1-CE95-4AD7-A897-95190782C5F8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51EC-D73A-45D5-9F11-54A41E63F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383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8D4C1-CE95-4AD7-A897-95190782C5F8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44351EC-D73A-45D5-9F11-54A41E63F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61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2424545"/>
            <a:ext cx="8104909" cy="3519055"/>
          </a:xfrm>
        </p:spPr>
        <p:txBody>
          <a:bodyPr/>
          <a:lstStyle/>
          <a:p>
            <a:pPr algn="l"/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Формирование учебно-познавательной мотивации как условие повышения качества образовательных результатов обучающихся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07280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3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0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Прием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«ДЗ-нет»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Педагог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заранее разрабатывает критерии «освобождения» от домашнего задания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Критерии разрабатываются совместно с классом.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К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ритерии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вывешиваются в классе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записываются на доску, либо выводятся на слайде.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015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11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Прием </a:t>
            </a:r>
            <a:r>
              <a:rPr lang="ru-RU" b="1" dirty="0"/>
              <a:t>«Посмотри на мир чужими глазами»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Ничто </a:t>
            </a:r>
            <a:r>
              <a:rPr lang="ru-RU" dirty="0"/>
              <a:t>так не привлекает внимания и не стимулирует работу ума, как необычное. Тема: «Круговорот воды</a:t>
            </a:r>
            <a:r>
              <a:rPr lang="ru-RU" dirty="0" smtClean="0"/>
              <a:t>» (окружающий мир). </a:t>
            </a:r>
            <a:r>
              <a:rPr lang="ru-RU" dirty="0"/>
              <a:t>Учащемуся предлагается представить себя снежинкой. Нужно описать все происходящие с ним события. </a:t>
            </a:r>
            <a:r>
              <a:rPr lang="ru-RU" dirty="0" smtClean="0"/>
              <a:t> </a:t>
            </a:r>
            <a:r>
              <a:rPr lang="ru-RU" dirty="0"/>
              <a:t>Т</a:t>
            </a:r>
            <a:r>
              <a:rPr lang="ru-RU" dirty="0" smtClean="0"/>
              <a:t>ема</a:t>
            </a:r>
            <a:r>
              <a:rPr lang="ru-RU" dirty="0"/>
              <a:t>: </a:t>
            </a:r>
            <a:r>
              <a:rPr lang="ru-RU" dirty="0" smtClean="0"/>
              <a:t>«Времена года» (ИЗО). От имени осинового листочка и т.д..</a:t>
            </a:r>
          </a:p>
          <a:p>
            <a:pPr marL="0" indent="0">
              <a:buNone/>
            </a:pPr>
            <a:r>
              <a:rPr lang="ru-RU" i="1" u="sng" dirty="0" smtClean="0"/>
              <a:t>Задание (для  групп):</a:t>
            </a:r>
          </a:p>
          <a:p>
            <a:pPr marL="0" indent="0">
              <a:buNone/>
            </a:pPr>
            <a:r>
              <a:rPr lang="ru-RU" dirty="0" smtClean="0"/>
              <a:t>Всеволод Михайлович Гаршин, сказка «Лягушка-путешественница». </a:t>
            </a:r>
            <a:r>
              <a:rPr lang="ru-RU" dirty="0" smtClean="0"/>
              <a:t>Описать происходящие события, от имени:</a:t>
            </a:r>
          </a:p>
          <a:p>
            <a:pPr marL="0" indent="0">
              <a:buNone/>
            </a:pPr>
            <a:r>
              <a:rPr lang="ru-RU" dirty="0" smtClean="0"/>
              <a:t>- уток </a:t>
            </a:r>
          </a:p>
          <a:p>
            <a:pPr marL="0" indent="0">
              <a:buNone/>
            </a:pPr>
            <a:r>
              <a:rPr lang="ru-RU" dirty="0" smtClean="0"/>
              <a:t>- лягушки</a:t>
            </a:r>
          </a:p>
          <a:p>
            <a:pPr marL="0" indent="0">
              <a:buNone/>
            </a:pPr>
            <a:r>
              <a:rPr lang="ru-RU" dirty="0" smtClean="0"/>
              <a:t>- прутика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951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990666" cy="1320800"/>
          </a:xfrm>
        </p:spPr>
        <p:txBody>
          <a:bodyPr/>
          <a:lstStyle/>
          <a:p>
            <a:pPr algn="ctr"/>
            <a:r>
              <a:rPr lang="ru-RU" dirty="0" smtClean="0"/>
              <a:t>Прием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273" t="19799" r="63034" b="30302"/>
          <a:stretch/>
        </p:blipFill>
        <p:spPr>
          <a:xfrm>
            <a:off x="596093" y="2258290"/>
            <a:ext cx="3172343" cy="34220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73437" t="36820" r="3125" b="29785"/>
          <a:stretch/>
        </p:blipFill>
        <p:spPr>
          <a:xfrm>
            <a:off x="8728363" y="2368062"/>
            <a:ext cx="2286000" cy="24397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35641" t="14951" r="26154" b="36751"/>
          <a:stretch/>
        </p:blipFill>
        <p:spPr>
          <a:xfrm>
            <a:off x="4501661" y="2368062"/>
            <a:ext cx="3493477" cy="33123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72051" t="57628" r="-1538" b="28334"/>
          <a:stretch/>
        </p:blipFill>
        <p:spPr>
          <a:xfrm>
            <a:off x="8523209" y="4807782"/>
            <a:ext cx="2696308" cy="97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3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122</TotalTime>
  <Words>124</Words>
  <Application>Microsoft Office PowerPoint</Application>
  <PresentationFormat>Широкоэкранный</PresentationFormat>
  <Paragraphs>12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Times New Roman</vt:lpstr>
      <vt:lpstr>Trebuchet MS</vt:lpstr>
      <vt:lpstr>Wingdings 3</vt:lpstr>
      <vt:lpstr>Аспект</vt:lpstr>
      <vt:lpstr>     Формирование учебно-познавательной мотивации как условие повышения качества образовательных результатов обучающихся</vt:lpstr>
      <vt:lpstr>Презентация PowerPoint</vt:lpstr>
      <vt:lpstr>Прием «ДЗ-нет»  </vt:lpstr>
      <vt:lpstr>Презентация PowerPoint</vt:lpstr>
      <vt:lpstr>Прием «Посмотри на мир чужими глазами». </vt:lpstr>
      <vt:lpstr>Прием 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</dc:creator>
  <cp:lastModifiedBy>школа</cp:lastModifiedBy>
  <cp:revision>14</cp:revision>
  <dcterms:created xsi:type="dcterms:W3CDTF">2023-11-01T05:11:17Z</dcterms:created>
  <dcterms:modified xsi:type="dcterms:W3CDTF">2023-11-01T08:26:27Z</dcterms:modified>
</cp:coreProperties>
</file>