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9" r:id="rId5"/>
    <p:sldId id="259" r:id="rId6"/>
    <p:sldId id="260" r:id="rId7"/>
    <p:sldId id="266" r:id="rId8"/>
    <p:sldId id="271" r:id="rId9"/>
    <p:sldId id="280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Bahnschrift Light Condensed" panose="020B0502040204020203" pitchFamily="34" charset="0"/>
              </a:rPr>
              <a:t>Спасибо за внимание!</a:t>
            </a:r>
            <a:endParaRPr lang="ru-RU" sz="5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7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56323"/>
              </p:ext>
            </p:extLst>
          </p:nvPr>
        </p:nvGraphicFramePr>
        <p:xfrm>
          <a:off x="179499" y="1412639"/>
          <a:ext cx="8424948" cy="5008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6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6191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3883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01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844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УУД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grid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Процентная шкала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Наблюдение, сравнение, вывод (П)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Упорядочение и группировка: О7,О9,Ф6,И1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+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Наблюдение, сравнение, вывод (П)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закономерности: О8,Д5,Мр5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(П)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задач: Д2, Д3, М6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+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 (П)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 записей: Д4, Мр1, М1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 синтез (П)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Разбиение и конструирование: Д7, Ф8, Мр8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 (Р)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 результата: Д6, М7, И7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(Р)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вычислений: Мр6, Мр7,И6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Терминология (К)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речи: Д7, Мр4, Мр8, М5, И5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информацией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Сопоставление информации: Д2, Д3, Ф7, М6, И8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+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информацией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Ориентирование в таблице: О10, И8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79" marR="58479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479" marR="58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581643"/>
            <a:ext cx="85689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результатов по математике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ученицы  1 «Б» класса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Колбенко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Ксении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2018 – 2019 уч. год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УУД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познавательные,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регулятивные,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коммуникативные.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324692"/>
              </p:ext>
            </p:extLst>
          </p:nvPr>
        </p:nvGraphicFramePr>
        <p:xfrm>
          <a:off x="323527" y="1196747"/>
          <a:ext cx="8496945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878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УУД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566" marR="4956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Наблюдение, сравнение, вывод (П)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566" marR="495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Работа с информацией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566" marR="4956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Процентная шкала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Упорядочение и группировка: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закономерности::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Ориентирование в таблице: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 имя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Андреева Арина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Андреева Даша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Белина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Богдан Эдик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Волошанский Вова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+\-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Давыдова Вика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Колбенко Ксюша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Лалетин Коля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Лукьяненко Егор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Марчешкин Дима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+\-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Мичак Кристина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2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 – 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2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2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566" marR="49566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9" y="592930"/>
            <a:ext cx="849694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результатов по математике  1 «Б» класса за 1 четверть 2018 – 2019 уч. года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12845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Вывод:</a:t>
            </a:r>
            <a:endParaRPr lang="ru-RU" dirty="0"/>
          </a:p>
          <a:p>
            <a:r>
              <a:rPr lang="ru-RU" dirty="0"/>
              <a:t>В классе обучается – 22 учащихся</a:t>
            </a:r>
          </a:p>
          <a:p>
            <a:r>
              <a:rPr lang="ru-RU" dirty="0"/>
              <a:t>Контрольную работу выполняли – 22 учащихся</a:t>
            </a:r>
          </a:p>
          <a:p>
            <a:r>
              <a:rPr lang="ru-RU" b="1" dirty="0"/>
              <a:t>Высокий уровень (100%) </a:t>
            </a:r>
            <a:r>
              <a:rPr lang="ru-RU" dirty="0"/>
              <a:t> – </a:t>
            </a:r>
            <a:r>
              <a:rPr lang="ru-RU" b="1" dirty="0"/>
              <a:t>2 учащихся</a:t>
            </a:r>
            <a:r>
              <a:rPr lang="ru-RU" dirty="0"/>
              <a:t>: </a:t>
            </a:r>
            <a:r>
              <a:rPr lang="ru-RU" dirty="0" err="1"/>
              <a:t>Колбенко</a:t>
            </a:r>
            <a:r>
              <a:rPr lang="ru-RU" dirty="0"/>
              <a:t> К., </a:t>
            </a:r>
            <a:r>
              <a:rPr lang="ru-RU" dirty="0" err="1"/>
              <a:t>Мичак</a:t>
            </a:r>
            <a:r>
              <a:rPr lang="ru-RU" dirty="0"/>
              <a:t> К..</a:t>
            </a:r>
          </a:p>
          <a:p>
            <a:r>
              <a:rPr lang="ru-RU" b="1" dirty="0"/>
              <a:t>Выше среднего уровень (75 – 99%)</a:t>
            </a:r>
            <a:r>
              <a:rPr lang="ru-RU" dirty="0"/>
              <a:t> – </a:t>
            </a:r>
            <a:r>
              <a:rPr lang="ru-RU" b="1" dirty="0"/>
              <a:t>7 учащихся</a:t>
            </a:r>
            <a:endParaRPr lang="ru-RU" dirty="0"/>
          </a:p>
          <a:p>
            <a:r>
              <a:rPr lang="ru-RU" b="1" dirty="0"/>
              <a:t>Средний уровень (50 – 74%)</a:t>
            </a:r>
            <a:r>
              <a:rPr lang="ru-RU" dirty="0"/>
              <a:t> – </a:t>
            </a:r>
            <a:r>
              <a:rPr lang="ru-RU" b="1" dirty="0"/>
              <a:t>7 учащихся</a:t>
            </a:r>
            <a:endParaRPr lang="ru-RU" dirty="0"/>
          </a:p>
          <a:p>
            <a:r>
              <a:rPr lang="ru-RU" b="1" dirty="0"/>
              <a:t>Низкий уровень (0 -49%) - 6 учащихся</a:t>
            </a:r>
            <a:r>
              <a:rPr lang="ru-RU" dirty="0"/>
              <a:t>:</a:t>
            </a:r>
          </a:p>
          <a:p>
            <a:endParaRPr lang="ru-RU" b="1" dirty="0" smtClean="0"/>
          </a:p>
          <a:p>
            <a:r>
              <a:rPr lang="ru-RU" b="1" dirty="0"/>
              <a:t> </a:t>
            </a:r>
            <a:r>
              <a:rPr lang="ru-RU" b="1" i="1" dirty="0"/>
              <a:t>% выполнение – 57,95;  % качества – 51,17</a:t>
            </a:r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Ошибки по математике: </a:t>
            </a:r>
            <a:r>
              <a:rPr lang="ru-RU" dirty="0" smtClean="0"/>
              <a:t>Упорядочивать </a:t>
            </a:r>
            <a:r>
              <a:rPr lang="ru-RU" dirty="0"/>
              <a:t>и группировать:–  13  учащихся</a:t>
            </a:r>
          </a:p>
          <a:p>
            <a:r>
              <a:rPr lang="ru-RU" dirty="0" err="1"/>
              <a:t>Установливать</a:t>
            </a:r>
            <a:r>
              <a:rPr lang="ru-RU" dirty="0"/>
              <a:t> закономерность – 12 учащихся</a:t>
            </a:r>
          </a:p>
          <a:p>
            <a:r>
              <a:rPr lang="ru-RU" dirty="0"/>
              <a:t>Сравнивать числа – 3 учащихся</a:t>
            </a:r>
          </a:p>
          <a:p>
            <a:r>
              <a:rPr lang="ru-RU" dirty="0"/>
              <a:t>Ориентироваться  в таблице – 16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157697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3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8"/>
          <a:stretch/>
        </p:blipFill>
        <p:spPr bwMode="auto">
          <a:xfrm>
            <a:off x="611560" y="0"/>
            <a:ext cx="8202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7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6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9614" r="8269" b="26782"/>
          <a:stretch/>
        </p:blipFill>
        <p:spPr bwMode="auto">
          <a:xfrm>
            <a:off x="0" y="472536"/>
            <a:ext cx="9144000" cy="487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799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404</Words>
  <Application>Microsoft Office PowerPoint</Application>
  <PresentationFormat>Экран (4:3)</PresentationFormat>
  <Paragraphs>228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Bahnschrift Light Condensed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школа</cp:lastModifiedBy>
  <cp:revision>14</cp:revision>
  <dcterms:created xsi:type="dcterms:W3CDTF">2019-01-08T02:47:02Z</dcterms:created>
  <dcterms:modified xsi:type="dcterms:W3CDTF">2024-02-04T06:16:44Z</dcterms:modified>
</cp:coreProperties>
</file>