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8" r:id="rId2"/>
    <p:sldId id="287" r:id="rId3"/>
    <p:sldId id="280" r:id="rId4"/>
    <p:sldId id="281" r:id="rId5"/>
    <p:sldId id="288" r:id="rId6"/>
    <p:sldId id="260" r:id="rId7"/>
    <p:sldId id="289" r:id="rId8"/>
    <p:sldId id="290" r:id="rId9"/>
    <p:sldId id="295" r:id="rId10"/>
    <p:sldId id="282" r:id="rId11"/>
    <p:sldId id="291" r:id="rId12"/>
    <p:sldId id="261" r:id="rId13"/>
    <p:sldId id="292" r:id="rId14"/>
    <p:sldId id="265" r:id="rId15"/>
    <p:sldId id="284" r:id="rId16"/>
    <p:sldId id="294" r:id="rId17"/>
    <p:sldId id="286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AF4AE"/>
    <a:srgbClr val="E29626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8" autoAdjust="0"/>
  </p:normalViewPr>
  <p:slideViewPr>
    <p:cSldViewPr>
      <p:cViewPr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9557AA-183F-4E01-88A9-32C4137DC34C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FE953A-92CD-4AE4-B4CE-AA84DC4AD6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D2BA86-5B72-4CD9-8EA4-0BFCB3C0040E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DD681-CECA-4690-879E-9B38609C1D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8CC7C4-0898-4765-A7EB-5F1D2C33CF0F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1BEFEE-C3E0-4C62-8646-FB399FEBBC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03268-C31E-419B-BB8C-D185D78EC802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6B480-0CA3-4CC9-9252-71C9ABE9CB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E4132E-3315-4F26-ADE4-88C51BDDFBB2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6473E-A509-4A1E-9D5A-F55F58A17D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3B1E34-4F75-4F3E-94AD-5DBD79B11D67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E29730-087B-47B7-96DA-EC907B92DD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9ADE6A-86E3-4BF0-B187-3DD018417CC0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D5009-A561-47D7-9904-A7525D7EAE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1D3C8C-77B8-44C2-ACC5-2BD6677145BB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087F-25F5-4D00-AAFD-5C93735A65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2851D6-E5A5-4A58-AF3A-7D286AACE454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BC08D-EAF4-46FC-A5A2-7AF80FD787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F25873-707D-4D36-B44F-DC32F2B3667E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6A914F-CB59-43BA-A8C4-9C38641B39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ED7385-C870-41B6-89C9-4C5694D09E41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BD02A-FA7C-4FD5-AE4D-D23A2BC4AF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F302269-A0B8-4F53-8BAC-48CEAD9D85DD}" type="datetimeFigureOut">
              <a:rPr lang="ru-RU" smtClean="0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ABF10F2-6277-4013-88A8-1E392ED74B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0095" y="476672"/>
            <a:ext cx="8152345" cy="2952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" indent="0" algn="ctr">
              <a:buNone/>
            </a:pPr>
            <a:r>
              <a:rPr lang="ru-RU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 – игра </a:t>
            </a:r>
            <a:endParaRPr lang="ru-RU" sz="6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«Б» </a:t>
            </a:r>
            <a:r>
              <a:rPr lang="ru-RU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классе </a:t>
            </a:r>
            <a:endParaRPr lang="ru-RU" sz="6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Весёлая математика»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3789040"/>
            <a:ext cx="41044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игровых 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развлечений, во время которых участникам </a:t>
            </a: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нужно</a:t>
            </a:r>
          </a:p>
          <a:p>
            <a:pPr algn="ctr"/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преодолеть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ряд препятствий,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решить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определенные задачи,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разгадать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логические загадки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28164"/>
              </p:ext>
            </p:extLst>
          </p:nvPr>
        </p:nvGraphicFramePr>
        <p:xfrm>
          <a:off x="2915816" y="5542612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702194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Бережная Ирина Николаевна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3234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34" y="1412776"/>
            <a:ext cx="90364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конкурс – </a:t>
            </a:r>
            <a:endParaRPr lang="ru-RU" sz="7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«Ребусы»</a:t>
            </a:r>
            <a:endParaRPr lang="ru-RU" sz="6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9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539" t="19039" r="12982" b="17891"/>
          <a:stretch/>
        </p:blipFill>
        <p:spPr>
          <a:xfrm>
            <a:off x="323528" y="956725"/>
            <a:ext cx="8640960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3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692696"/>
            <a:ext cx="600337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 конкурс </a:t>
            </a:r>
            <a:r>
              <a:rPr lang="ru-RU" sz="6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r>
              <a:rPr lang="ru-RU" sz="6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«Головоломка»</a:t>
            </a:r>
            <a:endParaRPr lang="ru-RU" sz="6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4743" r="11217" b="2943"/>
          <a:stretch/>
        </p:blipFill>
        <p:spPr>
          <a:xfrm>
            <a:off x="3131840" y="3645024"/>
            <a:ext cx="2808312" cy="2758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407" r="18743"/>
          <a:stretch/>
        </p:blipFill>
        <p:spPr>
          <a:xfrm>
            <a:off x="755576" y="383783"/>
            <a:ext cx="7776864" cy="622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53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754113"/>
            <a:ext cx="6048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 конкурс </a:t>
            </a:r>
            <a:r>
              <a:rPr lang="ru-RU" sz="7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sz="7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конкурс  </a:t>
            </a:r>
          </a:p>
          <a:p>
            <a:pPr algn="ctr"/>
            <a:r>
              <a:rPr lang="ru-RU" sz="7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капитанов</a:t>
            </a:r>
            <a:endParaRPr lang="ru-RU" sz="7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525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4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Из слова </a:t>
            </a:r>
            <a:r>
              <a:rPr lang="ru-RU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  <a:r>
              <a:rPr lang="ru-RU" sz="4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нужно составить другие слова. Использовать можно только те буквы, которые есть в слове «математика».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800767"/>
            <a:ext cx="8784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  <a:endParaRPr lang="ru-RU" sz="8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725144"/>
            <a:ext cx="9036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Тема, мак, </a:t>
            </a: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мат (спортивный), </a:t>
            </a:r>
            <a:r>
              <a:rPr lang="ru-RU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кит, кета (рыба), мама, атака, такт, макет, тематика, метка</a:t>
            </a:r>
          </a:p>
        </p:txBody>
      </p:sp>
    </p:spTree>
    <p:extLst>
      <p:ext uri="{BB962C8B-B14F-4D97-AF65-F5344CB8AC3E}">
        <p14:creationId xmlns:p14="http://schemas.microsoft.com/office/powerpoint/2010/main" val="29314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568" r="13387"/>
          <a:stretch/>
        </p:blipFill>
        <p:spPr>
          <a:xfrm>
            <a:off x="611560" y="332656"/>
            <a:ext cx="7920880" cy="618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85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113" t="10498" r="32463" b="7614"/>
          <a:stretch/>
        </p:blipFill>
        <p:spPr>
          <a:xfrm>
            <a:off x="467544" y="64462"/>
            <a:ext cx="7920880" cy="6697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628800"/>
            <a:ext cx="5183045" cy="178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630" r="10239"/>
          <a:stretch/>
        </p:blipFill>
        <p:spPr>
          <a:xfrm>
            <a:off x="6602" y="0"/>
            <a:ext cx="9365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8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7796" y="515244"/>
            <a:ext cx="743363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 – </a:t>
            </a:r>
            <a:endParaRPr lang="ru-RU" sz="6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Логические задачи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0888"/>
            <a:ext cx="8707334" cy="6152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060848"/>
            <a:ext cx="7238753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60" t="16403" r="2159" b="3800"/>
          <a:stretch/>
        </p:blipFill>
        <p:spPr>
          <a:xfrm>
            <a:off x="323528" y="188640"/>
            <a:ext cx="856895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44" t="10836" r="6248" b="9371"/>
          <a:stretch/>
        </p:blipFill>
        <p:spPr>
          <a:xfrm>
            <a:off x="323528" y="620688"/>
            <a:ext cx="849694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5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0" y="116632"/>
            <a:ext cx="856895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Станция «Шифровальщики» </a:t>
            </a:r>
          </a:p>
          <a:p>
            <a:pPr algn="ctr"/>
            <a:r>
              <a:rPr lang="ru-RU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«Прочитай письмо»</a:t>
            </a:r>
            <a:endParaRPr lang="ru-RU" sz="5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194220"/>
            <a:ext cx="2922529" cy="266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791" t="13561" r="3289" b="9018"/>
          <a:stretch/>
        </p:blipFill>
        <p:spPr>
          <a:xfrm>
            <a:off x="395536" y="332656"/>
            <a:ext cx="8485267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8280920" cy="482453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r>
              <a:rPr lang="ru-RU" sz="4400" b="1" u="sng" dirty="0" smtClean="0"/>
              <a:t>Текст письма:</a:t>
            </a:r>
          </a:p>
          <a:p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ты умеешь решать самые необычные и трудные задачи. Ты молодец!</a:t>
            </a: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176972"/>
            <a:ext cx="4668407" cy="35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6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473" t="5648" r="20473" b="16060"/>
          <a:stretch/>
        </p:blipFill>
        <p:spPr>
          <a:xfrm>
            <a:off x="755576" y="476672"/>
            <a:ext cx="7632848" cy="59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7384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1067</TotalTime>
  <Words>138</Words>
  <Application>Microsoft Office PowerPoint</Application>
  <PresentationFormat>Экран (4:3)</PresentationFormat>
  <Paragraphs>26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Математический  КВЕСТ</dc:title>
  <dc:creator>User</dc:creator>
  <cp:lastModifiedBy>школа</cp:lastModifiedBy>
  <cp:revision>57</cp:revision>
  <dcterms:created xsi:type="dcterms:W3CDTF">2013-12-01T14:31:55Z</dcterms:created>
  <dcterms:modified xsi:type="dcterms:W3CDTF">2024-01-25T04:43:39Z</dcterms:modified>
</cp:coreProperties>
</file>